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E6DA1-BC81-48AA-BB03-06E00104C153}" type="datetimeFigureOut">
              <a:rPr lang="en-US" smtClean="0"/>
              <a:t>12/4/2011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05BB7-CCB1-4781-AF9C-7EE8886B87A9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D2C7-3B20-40A4-ACE5-C092919E5222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09387-C9D5-4139-ABC4-3E063ECBCA10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09B88-9B12-4E7F-AC92-C2C18E79725C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EE75-0A3D-4E25-B52C-3106C3367167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EEBB-C521-44BC-AF35-8C9BC45D846D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F79EE-502A-4C4A-B3DA-A990BBD8CDD8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6B37F-5166-4B37-8978-0D8FC4A15B23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A67FC-D365-415C-9B88-80A5DA2F3A74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28CA-7137-4DBD-B78A-75FC43140451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E0A7-9CB9-48A3-B29F-E5ECA9E5C290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4F732-81E0-4105-A99F-A993E1122CA8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Conferences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Chapter 13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F4B97-7487-4609-837D-ED822BC578BC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Productive Conferences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b="1" dirty="0" smtClean="0">
                <a:solidFill>
                  <a:srgbClr val="FFFF00"/>
                </a:solidFill>
              </a:rPr>
              <a:t>Set the table with clear achievement expectations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2. Have accurate assessments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3. Have competence in the area yourself</a:t>
            </a:r>
          </a:p>
          <a:p>
            <a:pPr>
              <a:buNone/>
            </a:pP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Effective Communication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b="1" dirty="0" smtClean="0">
                <a:solidFill>
                  <a:srgbClr val="FFFF00"/>
                </a:solidFill>
              </a:rPr>
              <a:t>Understand your goal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Play the game (mr)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2. Use common language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3. Use active listening skills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4. Be Courageous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Check in that everyone understands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Student/Teacher Conferences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Teacher is a coach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Much one on one interaction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Allows for individualization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Works well n a differentiated environment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Conferences don’t have to be lengthy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Think of our class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LISTEN WELL!!!!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Parent/Teacher Conferences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Retain enough info to share with families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Be detailed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Show a complete picture of the child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Ask follow up questions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Plan jointly with the family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“How can I be of assistance?” (mr)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Challenges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Time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Organization and checklists help here (mr)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Jargon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K</a:t>
            </a:r>
            <a:r>
              <a:rPr lang="en-US" b="1" dirty="0" smtClean="0">
                <a:solidFill>
                  <a:srgbClr val="FFFF00"/>
                </a:solidFill>
              </a:rPr>
              <a:t>now your people (mr)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You are there to inform, not blame, criticize…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Read the dynamic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Know lots about body language, strategic questions (mr)</a:t>
            </a:r>
          </a:p>
          <a:p>
            <a:pPr marL="914400" lvl="1" indent="-514350">
              <a:buNone/>
            </a:pPr>
            <a:endParaRPr lang="en-US" b="1" dirty="0" smtClean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How To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Establish achievement goals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Prepare beforehand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Especially for tough ones (mr)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Know your customers (mr)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Games (mr)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Have written follow-up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Student Led Conferences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Kids own their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Pride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Student/teacher/parent relationship is at a higher level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Improved relationships (Mlux)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Active involvement by student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Leadership skills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Parent Participation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Keys to Success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Student must feel confident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Your job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Practice with the student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Show examples and non examples (mr)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Allow students to be accurate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Step aside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Use relationship building skills (mr)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1C1C-9F58-463A-B23C-D752B95655BE}" type="datetime1">
              <a:rPr lang="en-US" smtClean="0"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299</Words>
  <Application>Microsoft Office PowerPoint</Application>
  <PresentationFormat>On-screen Show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Conferences</vt:lpstr>
      <vt:lpstr>Productive Conferences</vt:lpstr>
      <vt:lpstr>Effective Communication</vt:lpstr>
      <vt:lpstr>Student/Teacher Conferences</vt:lpstr>
      <vt:lpstr>Parent/Teacher Conferences</vt:lpstr>
      <vt:lpstr>Challenges</vt:lpstr>
      <vt:lpstr>How To</vt:lpstr>
      <vt:lpstr>Student Led Conferences</vt:lpstr>
      <vt:lpstr>Keys to Success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Conferences</dc:title>
  <dc:creator>mrospenda</dc:creator>
  <cp:lastModifiedBy>michael rospenda</cp:lastModifiedBy>
  <cp:revision>3</cp:revision>
  <dcterms:created xsi:type="dcterms:W3CDTF">2006-08-16T00:00:00Z</dcterms:created>
  <dcterms:modified xsi:type="dcterms:W3CDTF">2011-12-05T01:08:17Z</dcterms:modified>
</cp:coreProperties>
</file>